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140" r:id="rId3"/>
    <p:sldId id="1141" r:id="rId4"/>
    <p:sldId id="1148" r:id="rId5"/>
    <p:sldId id="1142" r:id="rId6"/>
    <p:sldId id="1158" r:id="rId7"/>
    <p:sldId id="1149" r:id="rId8"/>
    <p:sldId id="1150" r:id="rId9"/>
    <p:sldId id="1151" r:id="rId10"/>
    <p:sldId id="1160" r:id="rId11"/>
    <p:sldId id="1147" r:id="rId12"/>
    <p:sldId id="1153" r:id="rId13"/>
    <p:sldId id="1154" r:id="rId14"/>
    <p:sldId id="1155" r:id="rId15"/>
    <p:sldId id="1156" r:id="rId16"/>
    <p:sldId id="1143" r:id="rId17"/>
    <p:sldId id="1157" r:id="rId18"/>
    <p:sldId id="1144" r:id="rId19"/>
    <p:sldId id="1161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0" d="100"/>
          <a:sy n="80" d="100"/>
        </p:scale>
        <p:origin x="8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r>
              <a:rPr lang="en-US" altLang="zh-CN" sz="4800" b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48824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said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took the son for a slow walk through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lots of plants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 man stopped in front of a small plant growing in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told the boy to pull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held the plant between his two fingers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pulled 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just a piece of cake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then asked him to pull out a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pulled hard and the plant came out with the roots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happy and wanted to pull out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2526" y="3048674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/>
              <a:t>B</a:t>
            </a:r>
            <a:endParaRPr lang="zh-CN" altLang="en-US" sz="2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15819"/>
            <a:ext cx="11485848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考查代词辨析。句意：他很高兴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还想再拔一株。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另一个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再一个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两者中的另一个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表示三个或更多事物中的任意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具有泛指性。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限定在明确的两者范围内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特指两者中剩下的另一个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holds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holds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pen.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一只手握书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另一只手握笔。</a:t>
            </a:r>
            <a:endParaRPr lang="zh-CN" altLang="zh-CN" sz="2000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75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4686" y="4442290"/>
            <a:ext cx="542925" cy="42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47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155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考查动词辨析。句意：对男孩来说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这就像和老人竞争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他不想输。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输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like a competition with the old man”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男孩不想输。故选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5003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boy, it was like a competition with the old man and he didn’t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he tried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hard as he could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 man pointed to a big tree and said, “Now it’s time to pull this one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tree didn’t move at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tried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it,” said the boy tiredly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347164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66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考查动词词组辨析。句意：这就是为什么他要用尽全力把它拔出来。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it down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写下它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it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it away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把它拿走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pull it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把它拔出来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。根据语境可知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此处指把植物拔出来。故选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3949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it down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it up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it away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pull it out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19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boy, it was like a competition with the old man and he didn’t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he tried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hard as he could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 man pointed to a big tree and said, “Now it’s time to pull this one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tree didn’t move at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tried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it,” said the boy tiredly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34611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4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考查介词词组辨析。句意：最后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老人指着一棵大树说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time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老人最后让小男孩把大树拔出来。故选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6748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time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18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boy, it was like a competition with the old man and he didn’t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he tried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hard as he could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 man pointed to a big tree and said, “Now it’s time to pull this one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tree didn’t move at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tried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it,” said the boy tiredly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33890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90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考查连词辨析。句意：尽管男孩尽了最大的努力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树还是纹丝不动。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6748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18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boy, it was like a competition with the old man and he didn’t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he tried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hard as he could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 man pointed to a big tree and said, “Now it’s time to pull this one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tree didn’t move at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tried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it,” said the boy tiredly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33890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66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549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考查动词辨析。句意：没有人能做到。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成功或达到目标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为固定短语。故选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8943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413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boy, it was like a competition with the old man and he didn’t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he tried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hard as he could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 man pointed to a big tree and said, “Now it’s time to pull this one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tree didn’t move at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tried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it,” said the boy tiredly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351104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96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考查名词辨析。句意：老人说：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这些植物就像你的坏习惯。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”habit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“Once, there was a boy who had lots of bad habits.”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坏习惯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1149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204"/>
            <a:ext cx="11485848" cy="2238241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“Boy, the plants are just like your bad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young, it is easy to pull them out, but when they get old, they can’t be controlled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old man’s words made the boy think a lot and changed his life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then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353310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3692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考查形容词辨析。句意：从那时起他就变得不一样了。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old man’s words made the boy think a lot and changed his life later.”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男孩听了老人的一番话后改变了自己。故选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141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“Boy, the plants are just like your bad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young, it is easy to pull them out, but when they get old, they can’t be controlled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old man’s words made the boy think a lot and changed his life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then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4718" y="309302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71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考查名词辨析。句意：我们可以从这个故事中学到一个道理。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wait for bad habits to grow in us.Give them up while they are in control, or they will control us.”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这是我们通过这个故事可以学到的道理。故选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4488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8189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we can learn from the 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wait for bad habits to grow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up while they are in control, or they will control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25729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16960"/>
            <a:ext cx="11485848" cy="3416320"/>
          </a:xfrm>
          <a:prstGeom prst="rect">
            <a:avLst/>
          </a:prstGeom>
          <a:solidFill>
            <a:srgbClr val="E8F6F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句的句式结构为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——[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祈使句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Give them up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时间状语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while they are in control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否定选择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表将来的陈述句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they will control us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在此句中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连接了两个句子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一个是祈使句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用来提出条件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表示希望发生的正面条件；另一个是一般将来时的陈述句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用来强调后果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表示不满足该条件时将会发生的负面结果。总的来说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用于提出条件并指出不满足该条件时的后果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从而起到强调和警告的作用。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00872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坏习惯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尚能在掌控之中时戒掉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否则我们终将被其反噬。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8630" y="1144819"/>
            <a:ext cx="11485848" cy="856966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up while they are in control, or they will control us.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30" y="1052736"/>
            <a:ext cx="1897946" cy="430129"/>
          </a:xfrm>
          <a:prstGeom prst="rect">
            <a:avLst/>
          </a:prstGeom>
        </p:spPr>
      </p:pic>
      <p:pic>
        <p:nvPicPr>
          <p:cNvPr id="7" name="译文.eps" descr="id:21474868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2206985"/>
            <a:ext cx="932180" cy="287655"/>
          </a:xfrm>
          <a:prstGeom prst="rect">
            <a:avLst/>
          </a:prstGeom>
        </p:spPr>
      </p:pic>
      <p:pic>
        <p:nvPicPr>
          <p:cNvPr id="8" name="分析.eps" descr="id:21474868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5423" y="2714119"/>
            <a:ext cx="93218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18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6278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讲述了一位父亲为了让儿子改掉坏习惯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请求一位聪明的老人帮忙。老人把孩子带到花园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通过几句话让孩子明白了道理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从而改掉了坏习惯。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18" y="1340768"/>
            <a:ext cx="10993177" cy="121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076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考查疑问词辨析。句意：他的父亲不知道该怎么办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所以他无法帮助儿子改掉他的坏习惯。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。此空作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to do“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做什么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然后从各题所给的四个选项中选出一个最佳答案。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 there was a boy who had lots of bad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 had no idea about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so he couldn’t help his son keep away from his bad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an old clever man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5955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4718" y="339408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27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考查名词辨析。句意：于是他向一位聪明的老人求助。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couldn’t help...”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父亲向老人求助。故选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409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6132"/>
            <a:ext cx="11485848" cy="175432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was a boy who had lots of bad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 had no idea about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so he couldn’t help his son keep away from his bad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an old clever man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317288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2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57161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3346237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said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took the son for a slow walk through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lots of plants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 man stopped in front of a small plant growing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told the boy to pull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held the plant between his two fingers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pulled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just a piece of cake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then asked him to pull out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pulled hard and the plant came out with the roots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happy and wanted to pull 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469552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6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3033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考查不定代词辨析。句意：老人什么也没说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只是带着这个男孩在花园里慢慢地散步。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每件事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took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 for a slow walk”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他什么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主要表示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仅仅是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常用于以下三个基本语法结构。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表唯一存在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他只有一块旧手表。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do/does/did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强调单一动作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puppy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小狗整天只是睡觉。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强调状态纯粹性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performance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演出堪称精彩绝伦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没说。故选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.eps" descr="id:21474875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2567801"/>
            <a:ext cx="588010" cy="46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94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670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考查名词辨析。句意：突然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老人停在花园里的一株小植物前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让男孩把它拔出来。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森林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“took the son for a slow walk through a garden”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老人和小孩应该是在花园里。故选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0751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6077"/>
            <a:ext cx="11485848" cy="3346237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said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took the son for a slow walk through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lots of plants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 man stopped in front of a small plant growing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told the boy to pull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held the plant between his two fingers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pulled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just a piece of cake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then asked him to pull out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pulled hard and the plant came out with the roots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happy and wanted to pull 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403142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89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351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考查副词辨析。句意：男孩用两根手指夹住植物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轻松地把它拔了出来。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慢慢地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boy held the plant between his two fingers”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男孩仅用两个手指就轻松地把植物拔出来了。故选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9399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72560"/>
            <a:ext cx="11485848" cy="3346237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said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took the son for a slow walk through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lots of plants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 man stopped in front of a small plant growing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told the boy to pull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held the plant between his two fingers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pulled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just a piece of cake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then asked him to pull out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pulled hard and the plant came out with the roots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happy and wanted to pull 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4718" y="401791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1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2707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考查形容词比较级辨析。句意：然后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老人让他拔出一株更大的植物。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fresher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更新鲜的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bigger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更大的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shorter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wetter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更潮湿的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boy pulled hard”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应该是老人让他拔一株更大的植物。故选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6755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780790" algn="l"/>
                <a:tab pos="621093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shorter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wetter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said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took the son for a slow walk through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lots of plants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old man stopped in front of a small plant growing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 hangingPunct="0">
              <a:spcAft>
                <a:spcPts val="0"/>
              </a:spcAft>
              <a:tabLst>
                <a:tab pos="5581015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told the boy to pull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held the plant between his two fingers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pulled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just a piece of cake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then asked him to pull out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pulled hard and the plant came out with the roots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happy and wanted to pull 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4718" y="419147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64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1605</Words>
  <Application>Microsoft Office PowerPoint</Application>
  <PresentationFormat>自定义</PresentationFormat>
  <Paragraphs>80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452</cp:revision>
  <dcterms:created xsi:type="dcterms:W3CDTF">2020-11-06T05:24:00Z</dcterms:created>
  <dcterms:modified xsi:type="dcterms:W3CDTF">2025-09-17T07:50:44Z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